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70" r:id="rId3"/>
    <p:sldId id="265" r:id="rId4"/>
    <p:sldId id="266" r:id="rId5"/>
    <p:sldId id="258" r:id="rId6"/>
    <p:sldId id="257" r:id="rId7"/>
    <p:sldId id="259" r:id="rId8"/>
    <p:sldId id="271" r:id="rId9"/>
    <p:sldId id="260" r:id="rId10"/>
    <p:sldId id="261" r:id="rId11"/>
    <p:sldId id="263" r:id="rId12"/>
    <p:sldId id="262" r:id="rId13"/>
    <p:sldId id="264" r:id="rId14"/>
    <p:sldId id="269" r:id="rId15"/>
    <p:sldId id="267" r:id="rId16"/>
    <p:sldId id="268" r:id="rId17"/>
  </p:sldIdLst>
  <p:sldSz cx="12192000" cy="6858000"/>
  <p:notesSz cx="6797675" cy="99282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4" d="100"/>
          <a:sy n="44" d="100"/>
        </p:scale>
        <p:origin x="-7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91F22-BCEA-48E9-8EDF-AD2E49DDABA8}" type="datetimeFigureOut">
              <a:rPr lang="hu-HU" smtClean="0"/>
              <a:t>2014.03.24.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819B6-2886-415F-8FD0-DB3107E531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5853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4484-3E7A-4CB1-9DCA-EC4F77121950}" type="datetimeFigureOut">
              <a:rPr lang="hu-HU" smtClean="0"/>
              <a:t>2014.03.24.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7217-F5B2-466C-A7D6-524D6BF42A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947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4484-3E7A-4CB1-9DCA-EC4F77121950}" type="datetimeFigureOut">
              <a:rPr lang="hu-HU" smtClean="0"/>
              <a:t>2014.03.24.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7217-F5B2-466C-A7D6-524D6BF42A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57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4484-3E7A-4CB1-9DCA-EC4F77121950}" type="datetimeFigureOut">
              <a:rPr lang="hu-HU" smtClean="0"/>
              <a:t>2014.03.24.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7217-F5B2-466C-A7D6-524D6BF42A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2835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4484-3E7A-4CB1-9DCA-EC4F77121950}" type="datetimeFigureOut">
              <a:rPr lang="hu-HU" smtClean="0"/>
              <a:t>2014.03.24.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7217-F5B2-466C-A7D6-524D6BF42A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510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4484-3E7A-4CB1-9DCA-EC4F77121950}" type="datetimeFigureOut">
              <a:rPr lang="hu-HU" smtClean="0"/>
              <a:t>2014.03.24.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7217-F5B2-466C-A7D6-524D6BF42A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6943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4484-3E7A-4CB1-9DCA-EC4F77121950}" type="datetimeFigureOut">
              <a:rPr lang="hu-HU" smtClean="0"/>
              <a:t>2014.03.24.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7217-F5B2-466C-A7D6-524D6BF42A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730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4484-3E7A-4CB1-9DCA-EC4F77121950}" type="datetimeFigureOut">
              <a:rPr lang="hu-HU" smtClean="0"/>
              <a:t>2014.03.24.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7217-F5B2-466C-A7D6-524D6BF42A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7322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4484-3E7A-4CB1-9DCA-EC4F77121950}" type="datetimeFigureOut">
              <a:rPr lang="hu-HU" smtClean="0"/>
              <a:t>2014.03.24.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7217-F5B2-466C-A7D6-524D6BF42A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3854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4484-3E7A-4CB1-9DCA-EC4F77121950}" type="datetimeFigureOut">
              <a:rPr lang="hu-HU" smtClean="0"/>
              <a:t>2014.03.24.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7217-F5B2-466C-A7D6-524D6BF42A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8297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4484-3E7A-4CB1-9DCA-EC4F77121950}" type="datetimeFigureOut">
              <a:rPr lang="hu-HU" smtClean="0"/>
              <a:t>2014.03.24.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7217-F5B2-466C-A7D6-524D6BF42A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3501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4484-3E7A-4CB1-9DCA-EC4F77121950}" type="datetimeFigureOut">
              <a:rPr lang="hu-HU" smtClean="0"/>
              <a:t>2014.03.24.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7217-F5B2-466C-A7D6-524D6BF42A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0933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74484-3E7A-4CB1-9DCA-EC4F77121950}" type="datetimeFigureOut">
              <a:rPr lang="hu-HU" smtClean="0"/>
              <a:t>2014.03.24.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E7217-F5B2-466C-A7D6-524D6BF42A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129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61702" y="4476536"/>
            <a:ext cx="9144000" cy="1655762"/>
          </a:xfrm>
        </p:spPr>
        <p:txBody>
          <a:bodyPr>
            <a:noAutofit/>
          </a:bodyPr>
          <a:lstStyle/>
          <a:p>
            <a:r>
              <a:rPr lang="hu-HU" sz="16000" dirty="0" smtClean="0">
                <a:solidFill>
                  <a:srgbClr val="FF0000"/>
                </a:solidFill>
                <a:latin typeface="Zurich Blk BT" panose="020B0804030502030204" pitchFamily="34" charset="0"/>
                <a:cs typeface="Aharoni" panose="02010803020104030203" pitchFamily="2" charset="-79"/>
              </a:rPr>
              <a:t>OZEKI</a:t>
            </a:r>
            <a:endParaRPr lang="hu-HU" sz="16000" dirty="0">
              <a:solidFill>
                <a:srgbClr val="FF0000"/>
              </a:solidFill>
              <a:latin typeface="Zurich Blk BT" panose="020B08040305020302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651" y="273904"/>
            <a:ext cx="3995398" cy="399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4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5350" y="206568"/>
            <a:ext cx="10515600" cy="1092200"/>
          </a:xfrm>
        </p:spPr>
        <p:txBody>
          <a:bodyPr/>
          <a:lstStyle/>
          <a:p>
            <a:pPr algn="ctr"/>
            <a:r>
              <a:rPr lang="hu-HU" b="1" dirty="0" err="1">
                <a:latin typeface="Zurich Blk BT" panose="020B0804030502030204" pitchFamily="34" charset="0"/>
              </a:rPr>
              <a:t>Parrot</a:t>
            </a:r>
            <a:r>
              <a:rPr lang="hu-HU" b="1" dirty="0">
                <a:latin typeface="Zurich Blk BT" panose="020B0804030502030204" pitchFamily="34" charset="0"/>
              </a:rPr>
              <a:t> - </a:t>
            </a:r>
            <a:r>
              <a:rPr lang="hu-HU" b="1" dirty="0" smtClean="0">
                <a:latin typeface="Zurich Blk BT" panose="020B0804030502030204" pitchFamily="34" charset="0"/>
              </a:rPr>
              <a:t>Linux</a:t>
            </a:r>
            <a:endParaRPr lang="hu-HU" b="1" dirty="0">
              <a:latin typeface="Zurich Blk BT" panose="020B080403050203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1403543"/>
            <a:ext cx="6586537" cy="517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0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dirty="0">
                <a:latin typeface="Zurich Blk BT" panose="020B0804030502030204" pitchFamily="34" charset="0"/>
              </a:rPr>
              <a:t>Üzleti felhasználás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4800" dirty="0" smtClean="0"/>
              <a:t>Légi felvételek készítése</a:t>
            </a:r>
          </a:p>
          <a:p>
            <a:r>
              <a:rPr lang="hu-HU" sz="4800" dirty="0" smtClean="0"/>
              <a:t>Játék</a:t>
            </a:r>
          </a:p>
          <a:p>
            <a:r>
              <a:rPr lang="hu-HU" sz="4800" dirty="0" smtClean="0"/>
              <a:t>Szállítás</a:t>
            </a:r>
          </a:p>
          <a:p>
            <a:r>
              <a:rPr lang="hu-HU" sz="4800" dirty="0" smtClean="0"/>
              <a:t>Biztonsági alkalmazások</a:t>
            </a:r>
          </a:p>
          <a:p>
            <a:r>
              <a:rPr lang="hu-HU" sz="4800" dirty="0" smtClean="0"/>
              <a:t>Mezőgazdaság</a:t>
            </a:r>
          </a:p>
          <a:p>
            <a:r>
              <a:rPr lang="hu-HU" sz="4800" dirty="0" smtClean="0"/>
              <a:t>Ablakpucolás </a:t>
            </a:r>
            <a:r>
              <a:rPr lang="hu-HU" sz="4800" dirty="0" smtClean="0">
                <a:sym typeface="Wingdings" panose="05000000000000000000" pitchFamily="2" charset="2"/>
              </a:rPr>
              <a:t></a:t>
            </a:r>
            <a:endParaRPr lang="hu-HU" sz="4800" dirty="0"/>
          </a:p>
        </p:txBody>
      </p:sp>
    </p:spTree>
    <p:extLst>
      <p:ext uri="{BB962C8B-B14F-4D97-AF65-F5344CB8AC3E}">
        <p14:creationId xmlns:p14="http://schemas.microsoft.com/office/powerpoint/2010/main" val="233669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dirty="0" smtClean="0">
                <a:latin typeface="Zurich Blk BT" panose="020B0804030502030204" pitchFamily="34" charset="0"/>
              </a:rPr>
              <a:t>Problémák</a:t>
            </a:r>
            <a:endParaRPr lang="hu-HU" b="1" dirty="0">
              <a:latin typeface="Zurich Blk BT" panose="020B0804030502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6600" dirty="0" smtClean="0"/>
              <a:t>Navigáció</a:t>
            </a:r>
          </a:p>
          <a:p>
            <a:r>
              <a:rPr lang="hu-HU" sz="6600" dirty="0" smtClean="0"/>
              <a:t>Üzemidő</a:t>
            </a:r>
          </a:p>
          <a:p>
            <a:r>
              <a:rPr lang="hu-HU" sz="6600" b="1" dirty="0" smtClean="0">
                <a:solidFill>
                  <a:srgbClr val="FF0000"/>
                </a:solidFill>
              </a:rPr>
              <a:t>Kommunikáció </a:t>
            </a:r>
          </a:p>
          <a:p>
            <a:r>
              <a:rPr lang="hu-HU" sz="6600" dirty="0" smtClean="0"/>
              <a:t>Biztonság</a:t>
            </a:r>
            <a:endParaRPr lang="hu-HU" sz="6600" dirty="0"/>
          </a:p>
        </p:txBody>
      </p:sp>
    </p:spTree>
    <p:extLst>
      <p:ext uri="{BB962C8B-B14F-4D97-AF65-F5344CB8AC3E}">
        <p14:creationId xmlns:p14="http://schemas.microsoft.com/office/powerpoint/2010/main" val="340573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dirty="0">
                <a:latin typeface="Zurich Blk BT" panose="020B0804030502030204" pitchFamily="34" charset="0"/>
              </a:rPr>
              <a:t>OZEKI </a:t>
            </a:r>
            <a:r>
              <a:rPr lang="hu-HU" b="1" dirty="0" err="1" smtClean="0">
                <a:latin typeface="Zurich Blk BT" panose="020B0804030502030204" pitchFamily="34" charset="0"/>
              </a:rPr>
              <a:t>Drone</a:t>
            </a:r>
            <a:r>
              <a:rPr lang="hu-HU" b="1" dirty="0" smtClean="0">
                <a:latin typeface="Zurich Blk BT" panose="020B0804030502030204" pitchFamily="34" charset="0"/>
              </a:rPr>
              <a:t> Projekt</a:t>
            </a:r>
            <a:endParaRPr lang="hu-HU" b="1" dirty="0">
              <a:latin typeface="Zurich Blk BT" panose="020B0804030502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568450"/>
            <a:ext cx="10515600" cy="4351338"/>
          </a:xfrm>
        </p:spPr>
        <p:txBody>
          <a:bodyPr>
            <a:noAutofit/>
          </a:bodyPr>
          <a:lstStyle/>
          <a:p>
            <a:r>
              <a:rPr lang="hu-HU" sz="6600" dirty="0" smtClean="0"/>
              <a:t>Valós idejű kommunikáció </a:t>
            </a:r>
          </a:p>
          <a:p>
            <a:r>
              <a:rPr lang="hu-HU" sz="6600" dirty="0" smtClean="0"/>
              <a:t>párhozamosan több eszköz</a:t>
            </a:r>
          </a:p>
          <a:p>
            <a:r>
              <a:rPr lang="hu-HU" sz="6600" dirty="0" smtClean="0"/>
              <a:t>mobil hálózatokon</a:t>
            </a:r>
          </a:p>
          <a:p>
            <a:r>
              <a:rPr lang="hu-HU" sz="6600" b="1" dirty="0" smtClean="0">
                <a:solidFill>
                  <a:srgbClr val="FF0000"/>
                </a:solidFill>
              </a:rPr>
              <a:t>Video + Hang + </a:t>
            </a:r>
            <a:r>
              <a:rPr lang="hu-HU" sz="6600" b="1" dirty="0" err="1" smtClean="0">
                <a:solidFill>
                  <a:srgbClr val="FF0000"/>
                </a:solidFill>
              </a:rPr>
              <a:t>Control</a:t>
            </a:r>
            <a:endParaRPr lang="hu-HU" sz="6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968" y="2179036"/>
            <a:ext cx="9092063" cy="3073016"/>
          </a:xfr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b="1" dirty="0" smtClean="0">
                <a:latin typeface="Zurich Blk BT" panose="020B0804030502030204" pitchFamily="34" charset="0"/>
              </a:rPr>
              <a:t>OZEKI </a:t>
            </a:r>
            <a:r>
              <a:rPr lang="hu-HU" b="1" dirty="0" err="1" smtClean="0">
                <a:latin typeface="Zurich Blk BT" panose="020B0804030502030204" pitchFamily="34" charset="0"/>
              </a:rPr>
              <a:t>Drone</a:t>
            </a:r>
            <a:r>
              <a:rPr lang="hu-HU" b="1" dirty="0" smtClean="0">
                <a:latin typeface="Zurich Blk BT" panose="020B0804030502030204" pitchFamily="34" charset="0"/>
              </a:rPr>
              <a:t> Projekt</a:t>
            </a:r>
            <a:endParaRPr lang="hu-HU" b="1" dirty="0">
              <a:latin typeface="Zurich Blk BT" panose="020B08040305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52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dirty="0" smtClean="0">
                <a:latin typeface="Zurich Blk BT" panose="020B0804030502030204" pitchFamily="34" charset="0"/>
              </a:rPr>
              <a:t>Kapcsolódj be!</a:t>
            </a:r>
            <a:endParaRPr lang="hu-HU" b="1" dirty="0">
              <a:latin typeface="Zurich Blk BT" panose="020B0804030502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152649"/>
            <a:ext cx="10134600" cy="2343151"/>
          </a:xfrm>
        </p:spPr>
        <p:txBody>
          <a:bodyPr>
            <a:normAutofit/>
          </a:bodyPr>
          <a:lstStyle/>
          <a:p>
            <a:r>
              <a:rPr lang="hu-HU" sz="6600" dirty="0" smtClean="0"/>
              <a:t>Regisztráció: </a:t>
            </a:r>
            <a:r>
              <a:rPr lang="hu-HU" sz="6600" dirty="0" err="1" smtClean="0"/>
              <a:t>Ozeki</a:t>
            </a:r>
            <a:r>
              <a:rPr lang="hu-HU" sz="6600" dirty="0" smtClean="0"/>
              <a:t> Stand</a:t>
            </a:r>
          </a:p>
          <a:p>
            <a:r>
              <a:rPr lang="hu-HU" sz="6600" dirty="0" smtClean="0"/>
              <a:t>E-mail: </a:t>
            </a:r>
            <a:r>
              <a:rPr lang="hu-HU" sz="6600" dirty="0" err="1" smtClean="0"/>
              <a:t>job</a:t>
            </a:r>
            <a:r>
              <a:rPr lang="hu-HU" sz="6600" dirty="0" smtClean="0"/>
              <a:t>@</a:t>
            </a:r>
            <a:r>
              <a:rPr lang="hu-HU" sz="6600" dirty="0" err="1" smtClean="0"/>
              <a:t>ozeki.hu</a:t>
            </a:r>
            <a:endParaRPr lang="hu-HU" sz="6600" dirty="0"/>
          </a:p>
        </p:txBody>
      </p:sp>
    </p:spTree>
    <p:extLst>
      <p:ext uri="{BB962C8B-B14F-4D97-AF65-F5344CB8AC3E}">
        <p14:creationId xmlns:p14="http://schemas.microsoft.com/office/powerpoint/2010/main" val="344841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61702" y="4476536"/>
            <a:ext cx="9144000" cy="1655762"/>
          </a:xfrm>
        </p:spPr>
        <p:txBody>
          <a:bodyPr>
            <a:noAutofit/>
          </a:bodyPr>
          <a:lstStyle/>
          <a:p>
            <a:r>
              <a:rPr lang="hu-HU" sz="16000" dirty="0" smtClean="0">
                <a:solidFill>
                  <a:srgbClr val="FF0000"/>
                </a:solidFill>
                <a:latin typeface="Zurich Blk BT" panose="020B0804030502030204" pitchFamily="34" charset="0"/>
                <a:cs typeface="Aharoni" panose="02010803020104030203" pitchFamily="2" charset="-79"/>
              </a:rPr>
              <a:t>OZEKI</a:t>
            </a:r>
            <a:endParaRPr lang="hu-HU" sz="16000" dirty="0">
              <a:solidFill>
                <a:srgbClr val="FF0000"/>
              </a:solidFill>
              <a:latin typeface="Zurich Blk BT" panose="020B08040305020302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651" y="273904"/>
            <a:ext cx="3995398" cy="399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8334375" y="3692188"/>
            <a:ext cx="3857625" cy="10763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Rábai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Gyula</a:t>
            </a:r>
          </a:p>
          <a:p>
            <a:pPr algn="l"/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ügyvezető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igazgató</a:t>
            </a:r>
          </a:p>
          <a:p>
            <a:pPr algn="l"/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Ozeki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Informatikai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Kft.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14300" y="1123950"/>
            <a:ext cx="119062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b="1" dirty="0" smtClean="0">
                <a:latin typeface="Zurich Blk BT" panose="020B0804030502030204" pitchFamily="34" charset="0"/>
              </a:rPr>
              <a:t>Hogyan építsünk és programozzunk </a:t>
            </a:r>
            <a:r>
              <a:rPr lang="hu-HU" sz="6000" b="1" dirty="0" err="1" smtClean="0">
                <a:latin typeface="Zurich Blk BT" panose="020B0804030502030204" pitchFamily="34" charset="0"/>
              </a:rPr>
              <a:t>Drónokat</a:t>
            </a:r>
            <a:endParaRPr lang="hu-HU" sz="6000" b="1" dirty="0">
              <a:latin typeface="Zurich Blk BT" panose="020B08040305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1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tr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" y="260985"/>
            <a:ext cx="7210425" cy="576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3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dirty="0" smtClean="0">
                <a:latin typeface="Zurich Blk BT" panose="020B0804030502030204" pitchFamily="34" charset="0"/>
              </a:rPr>
              <a:t>Áttekintés</a:t>
            </a:r>
            <a:endParaRPr lang="hu-HU" b="1" dirty="0">
              <a:latin typeface="Zurich Blk BT" panose="020B0804030502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4800" dirty="0" err="1" smtClean="0"/>
              <a:t>Hubsan</a:t>
            </a:r>
            <a:r>
              <a:rPr lang="hu-HU" sz="4800" dirty="0" smtClean="0"/>
              <a:t> X4</a:t>
            </a:r>
          </a:p>
          <a:p>
            <a:r>
              <a:rPr lang="hu-HU" sz="4800" dirty="0" err="1" smtClean="0"/>
              <a:t>Parrot</a:t>
            </a:r>
            <a:r>
              <a:rPr lang="hu-HU" sz="4800" dirty="0" smtClean="0"/>
              <a:t> AR </a:t>
            </a:r>
            <a:r>
              <a:rPr lang="hu-HU" sz="4800" dirty="0" err="1" smtClean="0"/>
              <a:t>Drone</a:t>
            </a:r>
            <a:r>
              <a:rPr lang="hu-HU" sz="4800" dirty="0" smtClean="0"/>
              <a:t> 2</a:t>
            </a:r>
          </a:p>
          <a:p>
            <a:r>
              <a:rPr lang="hu-HU" sz="4800" dirty="0" smtClean="0"/>
              <a:t>Megoldatlan problémák</a:t>
            </a:r>
          </a:p>
          <a:p>
            <a:r>
              <a:rPr lang="hu-HU" sz="4800" dirty="0" smtClean="0"/>
              <a:t>Üzleti felhasználás</a:t>
            </a:r>
          </a:p>
          <a:p>
            <a:r>
              <a:rPr lang="hu-HU" sz="4800" dirty="0" err="1" smtClean="0"/>
              <a:t>Drónok</a:t>
            </a:r>
            <a:r>
              <a:rPr lang="hu-HU" sz="4800" dirty="0" smtClean="0"/>
              <a:t> az </a:t>
            </a:r>
            <a:r>
              <a:rPr lang="hu-HU" sz="4800" dirty="0" err="1" smtClean="0"/>
              <a:t>OZEKI-ben</a:t>
            </a:r>
            <a:endParaRPr lang="hu-HU" sz="4800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067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438" y="950977"/>
            <a:ext cx="5903451" cy="49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adiocontrolledshop.ie/5856-11314-large_default/hubsan-x4-mini-quadcopter-coreless-motors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732" y="1257889"/>
            <a:ext cx="3754523" cy="375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4581524" y="81880"/>
            <a:ext cx="3448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err="1">
                <a:latin typeface="Zurich Blk BT" panose="020B0804030502030204" pitchFamily="34" charset="0"/>
                <a:ea typeface="+mj-ea"/>
                <a:cs typeface="+mj-cs"/>
              </a:rPr>
              <a:t>Hubsan</a:t>
            </a:r>
            <a:r>
              <a:rPr lang="hu-HU" sz="4400" b="1" dirty="0">
                <a:latin typeface="Zurich Blk BT" panose="020B0804030502030204" pitchFamily="34" charset="0"/>
                <a:ea typeface="+mj-ea"/>
                <a:cs typeface="+mj-cs"/>
              </a:rPr>
              <a:t> X4</a:t>
            </a:r>
          </a:p>
        </p:txBody>
      </p:sp>
      <p:sp>
        <p:nvSpPr>
          <p:cNvPr id="4" name="Téglalap 3"/>
          <p:cNvSpPr/>
          <p:nvPr/>
        </p:nvSpPr>
        <p:spPr>
          <a:xfrm>
            <a:off x="7717038" y="4514850"/>
            <a:ext cx="3541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 dirty="0" err="1"/>
              <a:t>Coreless</a:t>
            </a:r>
            <a:r>
              <a:rPr lang="hu-HU" sz="4000" dirty="0"/>
              <a:t> </a:t>
            </a:r>
            <a:r>
              <a:rPr lang="hu-HU" sz="4000" dirty="0" err="1"/>
              <a:t>motors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258127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07" y="950977"/>
            <a:ext cx="10316281" cy="5802908"/>
          </a:xfrm>
        </p:spPr>
      </p:pic>
      <p:sp>
        <p:nvSpPr>
          <p:cNvPr id="5" name="Szövegdoboz 4"/>
          <p:cNvSpPr txBox="1"/>
          <p:nvPr/>
        </p:nvSpPr>
        <p:spPr>
          <a:xfrm>
            <a:off x="3086100" y="181536"/>
            <a:ext cx="68770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4400" b="1">
                <a:latin typeface="Zurich Blk BT" panose="020B0804030502030204" pitchFamily="34" charset="0"/>
                <a:ea typeface="+mj-ea"/>
                <a:cs typeface="+mj-cs"/>
              </a:defRPr>
            </a:lvl1pPr>
          </a:lstStyle>
          <a:p>
            <a:r>
              <a:rPr lang="hu-HU" dirty="0" err="1"/>
              <a:t>Hubsan</a:t>
            </a:r>
            <a:r>
              <a:rPr lang="hu-HU" dirty="0"/>
              <a:t> </a:t>
            </a:r>
            <a:r>
              <a:rPr lang="hu-HU" dirty="0" smtClean="0"/>
              <a:t>X4 - Felépítés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5712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dirty="0" err="1">
                <a:latin typeface="Zurich Blk BT" panose="020B0804030502030204" pitchFamily="34" charset="0"/>
              </a:rPr>
              <a:t>Parrot</a:t>
            </a:r>
            <a:r>
              <a:rPr lang="hu-HU" b="1" dirty="0">
                <a:latin typeface="Zurich Blk BT" panose="020B0804030502030204" pitchFamily="34" charset="0"/>
              </a:rPr>
              <a:t> AR </a:t>
            </a:r>
            <a:r>
              <a:rPr lang="hu-HU" b="1" dirty="0" err="1">
                <a:latin typeface="Zurich Blk BT" panose="020B0804030502030204" pitchFamily="34" charset="0"/>
              </a:rPr>
              <a:t>Drone</a:t>
            </a:r>
            <a:endParaRPr lang="hu-HU" b="1" dirty="0">
              <a:latin typeface="Zurich Blk BT" panose="020B080403050203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351" y="1950973"/>
            <a:ext cx="2438400" cy="1876425"/>
          </a:xfrm>
        </p:spPr>
      </p:pic>
      <p:sp>
        <p:nvSpPr>
          <p:cNvPr id="5" name="Szövegdoboz 4"/>
          <p:cNvSpPr txBox="1"/>
          <p:nvPr/>
        </p:nvSpPr>
        <p:spPr>
          <a:xfrm>
            <a:off x="7725281" y="4087317"/>
            <a:ext cx="41225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 err="1" smtClean="0"/>
              <a:t>Brushless</a:t>
            </a:r>
            <a:r>
              <a:rPr lang="hu-HU" sz="4400" dirty="0" smtClean="0"/>
              <a:t> </a:t>
            </a:r>
            <a:r>
              <a:rPr lang="hu-HU" sz="4400" dirty="0" err="1" smtClean="0"/>
              <a:t>motors</a:t>
            </a:r>
            <a:endParaRPr lang="hu-HU" sz="44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05" y="1635420"/>
            <a:ext cx="5233341" cy="320964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291" y="4087317"/>
            <a:ext cx="2418617" cy="112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4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dirty="0" err="1">
                <a:latin typeface="Zurich Blk BT" panose="020B0804030502030204" pitchFamily="34" charset="0"/>
              </a:rPr>
              <a:t>Parrot</a:t>
            </a:r>
            <a:r>
              <a:rPr lang="hu-HU" b="1" dirty="0">
                <a:latin typeface="Zurich Blk BT" panose="020B0804030502030204" pitchFamily="34" charset="0"/>
              </a:rPr>
              <a:t> AR </a:t>
            </a:r>
            <a:r>
              <a:rPr lang="hu-HU" b="1" dirty="0" err="1">
                <a:latin typeface="Zurich Blk BT" panose="020B0804030502030204" pitchFamily="34" charset="0"/>
              </a:rPr>
              <a:t>Drone</a:t>
            </a:r>
            <a:endParaRPr lang="hu-HU" b="1" dirty="0">
              <a:latin typeface="Zurich Blk BT" panose="020B080403050203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351" y="1950973"/>
            <a:ext cx="2438400" cy="1876425"/>
          </a:xfrm>
        </p:spPr>
      </p:pic>
      <p:pic>
        <p:nvPicPr>
          <p:cNvPr id="1026" name="Picture 2" descr="http://www.thinkrc.com/faq/images/brushed-brushl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4" y="1696972"/>
            <a:ext cx="8242917" cy="315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25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9150" y="1952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 err="1">
                <a:latin typeface="Zurich Blk BT" panose="020B0804030502030204" pitchFamily="34" charset="0"/>
              </a:rPr>
              <a:t>Parrot</a:t>
            </a:r>
            <a:r>
              <a:rPr lang="hu-HU" b="1" dirty="0">
                <a:latin typeface="Zurich Blk BT" panose="020B0804030502030204" pitchFamily="34" charset="0"/>
              </a:rPr>
              <a:t> AR </a:t>
            </a:r>
            <a:r>
              <a:rPr lang="hu-HU" b="1" dirty="0" err="1">
                <a:latin typeface="Zurich Blk BT" panose="020B0804030502030204" pitchFamily="34" charset="0"/>
              </a:rPr>
              <a:t>Drone</a:t>
            </a:r>
            <a:r>
              <a:rPr lang="hu-HU" b="1" dirty="0">
                <a:latin typeface="Zurich Blk BT" panose="020B0804030502030204" pitchFamily="34" charset="0"/>
              </a:rPr>
              <a:t> - Felépítés</a:t>
            </a:r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94" y="15208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94342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2017</TotalTime>
  <Words>99</Words>
  <Application>Microsoft Office PowerPoint</Application>
  <PresentationFormat>Egyéni</PresentationFormat>
  <Paragraphs>42</Paragraphs>
  <Slides>16</Slides>
  <Notes>0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Office-téma</vt:lpstr>
      <vt:lpstr>PowerPoint bemutató</vt:lpstr>
      <vt:lpstr>PowerPoint bemutató</vt:lpstr>
      <vt:lpstr>PowerPoint bemutató</vt:lpstr>
      <vt:lpstr>Áttekintés</vt:lpstr>
      <vt:lpstr>PowerPoint bemutató</vt:lpstr>
      <vt:lpstr>PowerPoint bemutató</vt:lpstr>
      <vt:lpstr>Parrot AR Drone</vt:lpstr>
      <vt:lpstr>Parrot AR Drone</vt:lpstr>
      <vt:lpstr>Parrot AR Drone - Felépítés</vt:lpstr>
      <vt:lpstr>Parrot - Linux</vt:lpstr>
      <vt:lpstr>Üzleti felhasználás</vt:lpstr>
      <vt:lpstr>Problémák</vt:lpstr>
      <vt:lpstr>OZEKI Drone Projekt</vt:lpstr>
      <vt:lpstr>PowerPoint bemutató</vt:lpstr>
      <vt:lpstr>Kapcsolódj be!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Drones</dc:title>
  <dc:creator>Rábai Gyula</dc:creator>
  <cp:lastModifiedBy>lisbeth</cp:lastModifiedBy>
  <cp:revision>32</cp:revision>
  <cp:lastPrinted>2014-03-16T15:10:22Z</cp:lastPrinted>
  <dcterms:created xsi:type="dcterms:W3CDTF">2014-03-08T05:54:19Z</dcterms:created>
  <dcterms:modified xsi:type="dcterms:W3CDTF">2014-03-24T11:38:44Z</dcterms:modified>
</cp:coreProperties>
</file>